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E64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0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B475-1C8D-45F2-8DDF-5F29188E95D3}" type="datetimeFigureOut">
              <a:rPr lang="tr-TR" smtClean="0"/>
              <a:pPr/>
              <a:t>15.05.2023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F08F-925F-44E4-B53E-E95175415A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3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B475-1C8D-45F2-8DDF-5F29188E95D3}" type="datetimeFigureOut">
              <a:rPr lang="tr-TR" smtClean="0"/>
              <a:pPr/>
              <a:t>15.05.2023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F08F-925F-44E4-B53E-E95175415A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12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B475-1C8D-45F2-8DDF-5F29188E95D3}" type="datetimeFigureOut">
              <a:rPr lang="tr-TR" smtClean="0"/>
              <a:pPr/>
              <a:t>15.05.2023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F08F-925F-44E4-B53E-E95175415A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41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B475-1C8D-45F2-8DDF-5F29188E95D3}" type="datetimeFigureOut">
              <a:rPr lang="tr-TR" smtClean="0"/>
              <a:pPr/>
              <a:t>15.05.2023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F08F-925F-44E4-B53E-E95175415A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3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B475-1C8D-45F2-8DDF-5F29188E95D3}" type="datetimeFigureOut">
              <a:rPr lang="tr-TR" smtClean="0"/>
              <a:pPr/>
              <a:t>15.05.2023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F08F-925F-44E4-B53E-E95175415A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499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B475-1C8D-45F2-8DDF-5F29188E95D3}" type="datetimeFigureOut">
              <a:rPr lang="tr-TR" smtClean="0"/>
              <a:pPr/>
              <a:t>15.05.2023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F08F-925F-44E4-B53E-E95175415A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897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B475-1C8D-45F2-8DDF-5F29188E95D3}" type="datetimeFigureOut">
              <a:rPr lang="tr-TR" smtClean="0"/>
              <a:pPr/>
              <a:t>15.05.2023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F08F-925F-44E4-B53E-E95175415A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500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B475-1C8D-45F2-8DDF-5F29188E95D3}" type="datetimeFigureOut">
              <a:rPr lang="tr-TR" smtClean="0"/>
              <a:pPr/>
              <a:t>15.05.2023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F08F-925F-44E4-B53E-E95175415A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112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B475-1C8D-45F2-8DDF-5F29188E95D3}" type="datetimeFigureOut">
              <a:rPr lang="tr-TR" smtClean="0"/>
              <a:pPr/>
              <a:t>15.05.2023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F08F-925F-44E4-B53E-E95175415A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738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B475-1C8D-45F2-8DDF-5F29188E95D3}" type="datetimeFigureOut">
              <a:rPr lang="tr-TR" smtClean="0"/>
              <a:pPr/>
              <a:t>15.05.2023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F08F-925F-44E4-B53E-E95175415A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41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B475-1C8D-45F2-8DDF-5F29188E95D3}" type="datetimeFigureOut">
              <a:rPr lang="tr-TR" smtClean="0"/>
              <a:pPr/>
              <a:t>15.05.2023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F08F-925F-44E4-B53E-E95175415A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31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3B475-1C8D-45F2-8DDF-5F29188E95D3}" type="datetimeFigureOut">
              <a:rPr lang="tr-TR" smtClean="0"/>
              <a:pPr/>
              <a:t>15.05.2023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EF08F-925F-44E4-B53E-E95175415A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90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-209396" y="-242149"/>
            <a:ext cx="2515868" cy="849086"/>
          </a:xfrm>
        </p:spPr>
        <p:txBody>
          <a:bodyPr>
            <a:normAutofit/>
          </a:bodyPr>
          <a:lstStyle/>
          <a:p>
            <a:r>
              <a:rPr lang="tr-TR" sz="2400" dirty="0" smtClean="0"/>
              <a:t>AMFİTİYATRO</a:t>
            </a:r>
            <a:endParaRPr lang="tr-TR" sz="24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67659" y="-412036"/>
            <a:ext cx="6061045" cy="7606311"/>
          </a:xfrm>
          <a:prstGeom prst="rect">
            <a:avLst/>
          </a:prstGeom>
        </p:spPr>
      </p:pic>
      <p:sp>
        <p:nvSpPr>
          <p:cNvPr id="5" name="TextBox 19"/>
          <p:cNvSpPr txBox="1"/>
          <p:nvPr/>
        </p:nvSpPr>
        <p:spPr>
          <a:xfrm>
            <a:off x="2306472" y="2340203"/>
            <a:ext cx="858436" cy="553998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1000" b="1" dirty="0" smtClean="0">
                <a:solidFill>
                  <a:schemeClr val="bg1"/>
                </a:solidFill>
              </a:rPr>
              <a:t>PET ŞİŞE</a:t>
            </a:r>
          </a:p>
          <a:p>
            <a:r>
              <a:rPr lang="tr-TR" sz="1000" b="1" dirty="0" smtClean="0">
                <a:solidFill>
                  <a:schemeClr val="bg1"/>
                </a:solidFill>
              </a:rPr>
              <a:t>SU 800 ADET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6" name="TextBox 19"/>
          <p:cNvSpPr txBox="1"/>
          <p:nvPr/>
        </p:nvSpPr>
        <p:spPr>
          <a:xfrm rot="1308621">
            <a:off x="5608098" y="592582"/>
            <a:ext cx="1631634" cy="553998"/>
          </a:xfrm>
          <a:prstGeom prst="rect">
            <a:avLst/>
          </a:prstGeom>
          <a:solidFill>
            <a:schemeClr val="accent2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1000" b="1" dirty="0" smtClean="0">
                <a:solidFill>
                  <a:schemeClr val="bg1"/>
                </a:solidFill>
              </a:rPr>
              <a:t>SANDVİÇ, MEŞRUBAT, MEYVE  </a:t>
            </a:r>
            <a:r>
              <a:rPr lang="tr-TR" sz="1000" b="1" dirty="0" smtClean="0">
                <a:solidFill>
                  <a:schemeClr val="bg1"/>
                </a:solidFill>
              </a:rPr>
              <a:t>10</a:t>
            </a:r>
            <a:r>
              <a:rPr lang="tr-TR" sz="1000" b="1" dirty="0" smtClean="0">
                <a:solidFill>
                  <a:schemeClr val="bg1"/>
                </a:solidFill>
              </a:rPr>
              <a:t>00’ER ADET   +SU 1550 ADET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7" name="TextBox 19"/>
          <p:cNvSpPr txBox="1"/>
          <p:nvPr/>
        </p:nvSpPr>
        <p:spPr>
          <a:xfrm rot="7712495">
            <a:off x="7149621" y="4647193"/>
            <a:ext cx="1392961" cy="553998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1000" b="1" dirty="0" smtClean="0">
                <a:solidFill>
                  <a:schemeClr val="bg1"/>
                </a:solidFill>
              </a:rPr>
              <a:t>SANDVİÇ, MEŞRUBAT, MEYVE 1000’ER ADET +SU 1550 ADET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0782255" y="1502368"/>
            <a:ext cx="140974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000" dirty="0"/>
          </a:p>
          <a:p>
            <a:endParaRPr lang="tr-TR" sz="1000" dirty="0" smtClean="0"/>
          </a:p>
          <a:p>
            <a:endParaRPr lang="tr-TR" sz="1000" dirty="0"/>
          </a:p>
        </p:txBody>
      </p:sp>
      <p:sp>
        <p:nvSpPr>
          <p:cNvPr id="9" name="Dikdörtgen 8"/>
          <p:cNvSpPr/>
          <p:nvPr/>
        </p:nvSpPr>
        <p:spPr>
          <a:xfrm>
            <a:off x="10782255" y="198722"/>
            <a:ext cx="120965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 smtClean="0"/>
              <a:t>PET ŞİŞE SU 0,5lt</a:t>
            </a:r>
          </a:p>
          <a:p>
            <a:endParaRPr lang="tr-TR" sz="1000" dirty="0" smtClean="0"/>
          </a:p>
          <a:p>
            <a:r>
              <a:rPr lang="tr-TR" sz="1000" dirty="0"/>
              <a:t>8</a:t>
            </a:r>
            <a:r>
              <a:rPr lang="tr-TR" sz="1000" dirty="0" smtClean="0"/>
              <a:t>000 </a:t>
            </a:r>
            <a:r>
              <a:rPr lang="tr-TR" sz="1000" dirty="0" smtClean="0"/>
              <a:t>Adet </a:t>
            </a:r>
            <a:endParaRPr lang="en-US" sz="1000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674" y="198722"/>
            <a:ext cx="1093774" cy="1093774"/>
          </a:xfrm>
          <a:prstGeom prst="rect">
            <a:avLst/>
          </a:prstGeom>
        </p:spPr>
      </p:pic>
      <p:sp>
        <p:nvSpPr>
          <p:cNvPr id="11" name="TextBox 19"/>
          <p:cNvSpPr txBox="1"/>
          <p:nvPr/>
        </p:nvSpPr>
        <p:spPr>
          <a:xfrm>
            <a:off x="3464711" y="3106132"/>
            <a:ext cx="793780" cy="86177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1000" b="1" dirty="0" smtClean="0">
                <a:solidFill>
                  <a:schemeClr val="bg1"/>
                </a:solidFill>
              </a:rPr>
              <a:t>PET ŞİŞE</a:t>
            </a:r>
          </a:p>
          <a:p>
            <a:r>
              <a:rPr lang="tr-TR" sz="1000" b="1" dirty="0" smtClean="0">
                <a:solidFill>
                  <a:schemeClr val="bg1"/>
                </a:solidFill>
              </a:rPr>
              <a:t>SU  1000 ADET SANDALYE ALTLARINA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2" name="TextBox 19"/>
          <p:cNvSpPr txBox="1"/>
          <p:nvPr/>
        </p:nvSpPr>
        <p:spPr>
          <a:xfrm rot="2964237">
            <a:off x="7160794" y="1671304"/>
            <a:ext cx="1357392" cy="553998"/>
          </a:xfrm>
          <a:prstGeom prst="rect">
            <a:avLst/>
          </a:prstGeom>
          <a:solidFill>
            <a:schemeClr val="accent2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1000" b="1" dirty="0" smtClean="0">
                <a:solidFill>
                  <a:schemeClr val="bg1"/>
                </a:solidFill>
              </a:rPr>
              <a:t>SANDVİÇ, MEŞRUBAT, MEYVE</a:t>
            </a:r>
            <a:r>
              <a:rPr lang="tr-TR" sz="1000" b="1" dirty="0" smtClean="0">
                <a:solidFill>
                  <a:schemeClr val="bg1"/>
                </a:solidFill>
              </a:rPr>
              <a:t>  </a:t>
            </a:r>
            <a:r>
              <a:rPr lang="tr-TR" sz="1000" b="1" dirty="0" smtClean="0">
                <a:solidFill>
                  <a:schemeClr val="bg1"/>
                </a:solidFill>
              </a:rPr>
              <a:t>10</a:t>
            </a:r>
            <a:r>
              <a:rPr lang="tr-TR" sz="1000" b="1" dirty="0" smtClean="0">
                <a:solidFill>
                  <a:schemeClr val="bg1"/>
                </a:solidFill>
              </a:rPr>
              <a:t>00’ER ADET +SU 1550 ADET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3" name="TextBox 19"/>
          <p:cNvSpPr txBox="1"/>
          <p:nvPr/>
        </p:nvSpPr>
        <p:spPr>
          <a:xfrm rot="9470116">
            <a:off x="5473527" y="5738009"/>
            <a:ext cx="1526541" cy="553998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1000" b="1" dirty="0" smtClean="0">
                <a:solidFill>
                  <a:schemeClr val="bg1"/>
                </a:solidFill>
              </a:rPr>
              <a:t>SANVİÇ, MEŞRUBAT, MEYVE 1000’ER ADET +SU 1550 ADET</a:t>
            </a:r>
            <a:endParaRPr lang="en-US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81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2378</TotalTime>
  <Words>63</Words>
  <Application>Microsoft Office PowerPoint</Application>
  <PresentationFormat>Geniş ekran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AMFİTİYATRO</vt:lpstr>
    </vt:vector>
  </TitlesOfParts>
  <Company>Sabanci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Suuser</dc:creator>
  <cp:lastModifiedBy>deniz SONUVAR</cp:lastModifiedBy>
  <cp:revision>152</cp:revision>
  <dcterms:created xsi:type="dcterms:W3CDTF">2016-04-01T06:07:57Z</dcterms:created>
  <dcterms:modified xsi:type="dcterms:W3CDTF">2023-05-15T17:57:25Z</dcterms:modified>
</cp:coreProperties>
</file>